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F78EF6-7F31-49A3-87FB-2EF880E7CE8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61A4D6-35CF-4F8D-9EFE-91D55383B93C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F78EF6-7F31-49A3-87FB-2EF880E7CE8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61A4D6-35CF-4F8D-9EFE-91D55383B9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F78EF6-7F31-49A3-87FB-2EF880E7CE8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61A4D6-35CF-4F8D-9EFE-91D55383B9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F78EF6-7F31-49A3-87FB-2EF880E7CE8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61A4D6-35CF-4F8D-9EFE-91D55383B9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F78EF6-7F31-49A3-87FB-2EF880E7CE8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61A4D6-35CF-4F8D-9EFE-91D55383B93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F78EF6-7F31-49A3-87FB-2EF880E7CE8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61A4D6-35CF-4F8D-9EFE-91D55383B9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F78EF6-7F31-49A3-87FB-2EF880E7CE8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61A4D6-35CF-4F8D-9EFE-91D55383B93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F78EF6-7F31-49A3-87FB-2EF880E7CE8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61A4D6-35CF-4F8D-9EFE-91D55383B9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F78EF6-7F31-49A3-87FB-2EF880E7CE8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61A4D6-35CF-4F8D-9EFE-91D55383B9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F78EF6-7F31-49A3-87FB-2EF880E7CE8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61A4D6-35CF-4F8D-9EFE-91D55383B9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FF78EF6-7F31-49A3-87FB-2EF880E7CE8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961A4D6-35CF-4F8D-9EFE-91D55383B9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FF78EF6-7F31-49A3-87FB-2EF880E7CE8C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961A4D6-35CF-4F8D-9EFE-91D55383B93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br>
              <a:rPr lang="en-US" dirty="0" smtClean="0"/>
            </a:br>
            <a:r>
              <a:rPr lang="en-US" dirty="0" err="1" smtClean="0"/>
              <a:t>Dierre</a:t>
            </a:r>
            <a:r>
              <a:rPr lang="en-US" dirty="0" smtClean="0"/>
              <a:t> Powers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0"/>
            <a:ext cx="7772400" cy="4343400"/>
          </a:xfrm>
        </p:spPr>
        <p:txBody>
          <a:bodyPr/>
          <a:lstStyle/>
          <a:p>
            <a:r>
              <a:rPr lang="en-US" b="1" dirty="0" smtClean="0"/>
              <a:t>Dialog box launcher-</a:t>
            </a:r>
            <a:r>
              <a:rPr lang="en-US" dirty="0" smtClean="0"/>
              <a:t>a small arrow in the lower-right corner of a group on the ribbon.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Application window-</a:t>
            </a:r>
            <a:r>
              <a:rPr lang="en-US" dirty="0" smtClean="0"/>
              <a:t>the primary window of an application that is not document-based.                                                                                                                                             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Document window-</a:t>
            </a:r>
            <a:r>
              <a:rPr lang="en-US" dirty="0" smtClean="0"/>
              <a:t>The area in an application window where you enter new text and data or change existing text and data.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File-</a:t>
            </a:r>
            <a:r>
              <a:rPr lang="en-US" dirty="0" smtClean="0"/>
              <a:t>A collection of information saved as a unit.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File compatibility-</a:t>
            </a:r>
            <a:r>
              <a:rPr lang="en-US" dirty="0" smtClean="0"/>
              <a:t>The ability to </a:t>
            </a:r>
            <a:r>
              <a:rPr lang="en-US" dirty="0" err="1" smtClean="0"/>
              <a:t>poen</a:t>
            </a:r>
            <a:r>
              <a:rPr lang="en-US" dirty="0" smtClean="0"/>
              <a:t> and work with files without a format conflict.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File extension-</a:t>
            </a:r>
            <a:r>
              <a:rPr lang="en-US" dirty="0" smtClean="0"/>
              <a:t>Three or four characters automatically added to the filename when the document is saved.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Folders-</a:t>
            </a:r>
            <a:r>
              <a:rPr lang="en-US" dirty="0" smtClean="0"/>
              <a:t>A means for organizing files into </a:t>
            </a:r>
            <a:r>
              <a:rPr lang="en-US" dirty="0" err="1" smtClean="0"/>
              <a:t>mangeable</a:t>
            </a:r>
            <a:r>
              <a:rPr lang="en-US" dirty="0" smtClean="0"/>
              <a:t> groups.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I-beam-</a:t>
            </a:r>
            <a:r>
              <a:rPr lang="en-US" dirty="0" smtClean="0"/>
              <a:t>The shape the mouse pointer takes when it is positioned on text in a document.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Insertion point- </a:t>
            </a:r>
            <a:r>
              <a:rPr lang="en-US" dirty="0" smtClean="0"/>
              <a:t>A vertical blinking line in the document window that indicates the location in the document where new text and data will be entered.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Open document-</a:t>
            </a:r>
            <a:r>
              <a:rPr lang="en-US" dirty="0" smtClean="0"/>
              <a:t>To load a file into an application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Path-</a:t>
            </a:r>
            <a:r>
              <a:rPr lang="en-US" dirty="0" smtClean="0"/>
              <a:t>The route the operating system uses to locate a document.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Ribbon-</a:t>
            </a:r>
            <a:r>
              <a:rPr lang="en-US" dirty="0" smtClean="0"/>
              <a:t>A banner in the Office Fluent user interface that organizes commands in logical groups presented on tabs.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Save a document-</a:t>
            </a:r>
            <a:r>
              <a:rPr lang="en-US" dirty="0" smtClean="0"/>
              <a:t>to save a </a:t>
            </a:r>
            <a:r>
              <a:rPr lang="en-US" dirty="0" err="1" smtClean="0"/>
              <a:t>doucment</a:t>
            </a:r>
            <a:r>
              <a:rPr lang="en-US" dirty="0" smtClean="0"/>
              <a:t> on a disk or other storage medium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Screen Tip-</a:t>
            </a:r>
            <a:r>
              <a:rPr lang="en-US" dirty="0" smtClean="0"/>
              <a:t>A small window with descriptive text that appears when you position the mouse pointer on a command or control in the application window.</a:t>
            </a:r>
            <a:endParaRPr lang="en-US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Scroll-To move text and content </a:t>
            </a:r>
            <a:r>
              <a:rPr lang="en-US" dirty="0" err="1" smtClean="0"/>
              <a:t>vetically</a:t>
            </a:r>
            <a:r>
              <a:rPr lang="en-US" dirty="0" smtClean="0"/>
              <a:t> or horizontally on a display screen when searching for a particular section, line</a:t>
            </a:r>
            <a:r>
              <a:rPr lang="en-US" smtClean="0"/>
              <a:t>, option, and so on.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36</TotalTime>
  <Words>242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Metro</vt:lpstr>
      <vt:lpstr>Vocabulary Dierre Powers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Dierre Powers</dc:title>
  <dc:creator>stu455</dc:creator>
  <cp:lastModifiedBy>stu455</cp:lastModifiedBy>
  <cp:revision>1</cp:revision>
  <dcterms:created xsi:type="dcterms:W3CDTF">2011-09-14T13:23:47Z</dcterms:created>
  <dcterms:modified xsi:type="dcterms:W3CDTF">2011-09-14T14:00:22Z</dcterms:modified>
</cp:coreProperties>
</file>